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9" r:id="rId2"/>
    <p:sldId id="279" r:id="rId3"/>
    <p:sldId id="264" r:id="rId4"/>
    <p:sldId id="283" r:id="rId5"/>
    <p:sldId id="28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644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677" autoAdjust="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7429BB-B4AE-1FD4-40CA-11DEC06DF33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6E014-1DD4-A911-0818-2801CAFD99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28E3B-7122-43E6-B3BB-09448C56C96C}" type="datetimeFigureOut">
              <a:rPr lang="en-US" smtClean="0"/>
              <a:t>25/05/12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507225-126A-9CD2-B38B-89A64803DA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9A47BA-80EE-701F-EBD0-8E5B9C8D04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F22B76-F21B-401A-98B3-B52E9FD889B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1520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sv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C9CAF-43DF-44BF-8016-DC193E4E594B}" type="datetimeFigureOut">
              <a:rPr lang="en-US" smtClean="0"/>
              <a:t>25/05/12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232D7-2694-4BD6-985B-15C23CEC77D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89440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نوان اصلی">
    <p:bg>
      <p:bgPr>
        <a:blipFill dpi="0" rotWithShape="1">
          <a:blip r:embed="rId2">
            <a:alphaModFix amt="89000"/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2AF927-30AA-7708-FA45-DC09B6C7A633}"/>
              </a:ext>
            </a:extLst>
          </p:cNvPr>
          <p:cNvSpPr txBox="1"/>
          <p:nvPr userDrawn="1"/>
        </p:nvSpPr>
        <p:spPr>
          <a:xfrm>
            <a:off x="5466591" y="1592265"/>
            <a:ext cx="66492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</a:t>
            </a:r>
          </a:p>
          <a:p>
            <a:pPr algn="ctr"/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107B7A-E65E-6134-1507-F92CE52BA14D}"/>
              </a:ext>
            </a:extLst>
          </p:cNvPr>
          <p:cNvSpPr txBox="1"/>
          <p:nvPr userDrawn="1"/>
        </p:nvSpPr>
        <p:spPr>
          <a:xfrm>
            <a:off x="5818367" y="2543538"/>
            <a:ext cx="5945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University Of Isfahan</a:t>
            </a:r>
          </a:p>
          <a:p>
            <a:pPr algn="ctr"/>
            <a:endParaRPr lang="en-US" sz="2400" i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D675CA-92B6-F987-200D-6735AB7A67AE}"/>
              </a:ext>
            </a:extLst>
          </p:cNvPr>
          <p:cNvSpPr txBox="1"/>
          <p:nvPr userDrawn="1"/>
        </p:nvSpPr>
        <p:spPr>
          <a:xfrm>
            <a:off x="5466591" y="4468683"/>
            <a:ext cx="6649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Dr. </a:t>
            </a:r>
            <a:r>
              <a:rPr lang="en-US" sz="20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Mohammadreza</a:t>
            </a:r>
            <a:r>
              <a:rPr lang="en-US" sz="18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Sharbaf</a:t>
            </a:r>
          </a:p>
        </p:txBody>
      </p:sp>
    </p:spTree>
    <p:extLst>
      <p:ext uri="{BB962C8B-B14F-4D97-AF65-F5344CB8AC3E}">
        <p14:creationId xmlns:p14="http://schemas.microsoft.com/office/powerpoint/2010/main" val="175826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alphaModFix amt="89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96C45E3-84FC-009E-B990-CC3128943DCF}"/>
              </a:ext>
            </a:extLst>
          </p:cNvPr>
          <p:cNvSpPr txBox="1"/>
          <p:nvPr userDrawn="1"/>
        </p:nvSpPr>
        <p:spPr>
          <a:xfrm>
            <a:off x="2790613" y="2167116"/>
            <a:ext cx="661077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 in Practice</a:t>
            </a:r>
          </a:p>
          <a:p>
            <a:pPr algn="ctr"/>
            <a:endParaRPr lang="en-US" sz="3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EE8E89-6157-D30C-AE9A-DE90DF72A3D5}"/>
              </a:ext>
            </a:extLst>
          </p:cNvPr>
          <p:cNvSpPr txBox="1"/>
          <p:nvPr userDrawn="1"/>
        </p:nvSpPr>
        <p:spPr>
          <a:xfrm>
            <a:off x="4996883" y="3059668"/>
            <a:ext cx="229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i="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4th edition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1C09B0-F458-52CF-2E89-C839C21696FD}"/>
              </a:ext>
            </a:extLst>
          </p:cNvPr>
          <p:cNvSpPr txBox="1"/>
          <p:nvPr userDrawn="1"/>
        </p:nvSpPr>
        <p:spPr>
          <a:xfrm>
            <a:off x="3929577" y="5154362"/>
            <a:ext cx="4427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Len Bass, Paul Clements, Rick Kazman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66936-600E-E015-B971-BE7279402C11}"/>
              </a:ext>
            </a:extLst>
          </p:cNvPr>
          <p:cNvSpPr txBox="1"/>
          <p:nvPr userDrawn="1"/>
        </p:nvSpPr>
        <p:spPr>
          <a:xfrm>
            <a:off x="2714412" y="178229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Text Book:</a:t>
            </a:r>
          </a:p>
        </p:txBody>
      </p:sp>
    </p:spTree>
    <p:extLst>
      <p:ext uri="{BB962C8B-B14F-4D97-AF65-F5344CB8AC3E}">
        <p14:creationId xmlns:p14="http://schemas.microsoft.com/office/powerpoint/2010/main" val="326386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وضیحات">
    <p:bg>
      <p:bgPr>
        <a:blipFill dpi="0" rotWithShape="1">
          <a:blip r:embed="rId2">
            <a:alphaModFix amt="69000"/>
            <a:lum/>
          </a:blip>
          <a:srcRect/>
          <a:stretch>
            <a:fillRect t="-31000" r="-16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45AABA7-8654-6E03-E01A-130CB74BE74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8977" y="1015164"/>
            <a:ext cx="11058526" cy="5676247"/>
          </a:xfrm>
          <a:prstGeom prst="rect">
            <a:avLst/>
          </a:prstGeom>
        </p:spPr>
        <p:txBody>
          <a:bodyPr/>
          <a:lstStyle>
            <a:lvl1pPr marL="114300" indent="-342900">
              <a:lnSpc>
                <a:spcPct val="100000"/>
              </a:lnSpc>
              <a:spcBef>
                <a:spcPts val="2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Clr>
                <a:schemeClr val="tx1"/>
              </a:buClr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286000" indent="0">
              <a:buNone/>
              <a:defRPr/>
            </a:lvl6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 Click to edit Master text styles Click to edit Master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r>
              <a:rPr lang="en-US" dirty="0" err="1"/>
              <a:t>Asdfasdfasdfasdff</a:t>
            </a:r>
            <a:endParaRPr lang="en-US" dirty="0"/>
          </a:p>
          <a:p>
            <a:pPr marL="411480" marR="0" lvl="1" indent="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dirty="0"/>
              <a:t>Second level</a:t>
            </a:r>
          </a:p>
          <a:p>
            <a:pPr marL="1005840" marR="0" lvl="2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Times New Roman" panose="02020603050405020304" pitchFamily="18" charset="0"/>
              <a:buChar char="‣"/>
              <a:tabLst/>
              <a:defRPr/>
            </a:pPr>
            <a:r>
              <a:rPr lang="en-US" dirty="0"/>
              <a:t>Third level</a:t>
            </a:r>
          </a:p>
          <a:p>
            <a:pPr marL="1645920" marR="0" lvl="4" indent="-2286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Tx/>
              <a:buSzPct val="100000"/>
              <a:buFont typeface="Times New Roman" panose="02020603050405020304" pitchFamily="18" charset="0"/>
              <a:buChar char="‣"/>
              <a:tabLst/>
              <a:defRPr/>
            </a:pPr>
            <a:endParaRPr lang="en-US" dirty="0"/>
          </a:p>
          <a:p>
            <a:pPr lvl="4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6EA75A14-EC44-C947-19E0-5B86DE32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29150B68-8BC2-8C77-3FFC-2A2ADED558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715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نوان بخش‌ها">
    <p:bg>
      <p:bgPr>
        <a:blipFill dpi="0" rotWithShape="1">
          <a:blip r:embed="rId2">
            <a:alphaModFix amt="58000"/>
            <a:lum/>
          </a:blip>
          <a:srcRect/>
          <a:stretch>
            <a:fillRect l="-28000" t="-27000" r="-2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D3C09-A831-571A-01CB-A6534B0A75D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630968"/>
            <a:ext cx="10515600" cy="257452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spc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Name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AB62D3E-5146-2D84-53F5-BB186CCBF3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492375"/>
            <a:ext cx="10515600" cy="9366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825917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کس و توضیحات">
    <p:bg>
      <p:bgPr>
        <a:blipFill dpi="0" rotWithShape="1">
          <a:blip r:embed="rId2">
            <a:alphaModFix amt="15000"/>
            <a:lum/>
          </a:blip>
          <a:srcRect/>
          <a:stretch>
            <a:fillRect l="-2000" t="-2000" r="49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81ADF6-1F4F-CE66-F068-D1A26D9E8A64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809426" y="1031785"/>
            <a:ext cx="5826425" cy="315274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D2E4CAB-BEBB-3707-3FA1-D084FAEA841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149" y="1031785"/>
            <a:ext cx="5081171" cy="3159650"/>
          </a:xfrm>
          <a:prstGeom prst="rect">
            <a:avLst/>
          </a:prstGeom>
        </p:spPr>
        <p:txBody>
          <a:bodyPr/>
          <a:lstStyle>
            <a:lvl1pPr marL="0" indent="228600">
              <a:lnSpc>
                <a:spcPct val="100000"/>
              </a:lnSpc>
              <a:spcBef>
                <a:spcPts val="2000"/>
              </a:spcBef>
              <a:buClr>
                <a:schemeClr val="tx1"/>
              </a:buCl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Clr>
                <a:schemeClr val="tx1"/>
              </a:buClr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Clr>
                <a:schemeClr val="tx1"/>
              </a:buClr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buClr>
                <a:schemeClr val="tx1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 Click to edit Master text styles Click to edit Master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D33701F9-BC79-B1F2-F33F-566DE40E9585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56148" y="4349324"/>
            <a:ext cx="11079703" cy="2355005"/>
          </a:xfrm>
          <a:prstGeom prst="rect">
            <a:avLst/>
          </a:prstGeom>
        </p:spPr>
        <p:txBody>
          <a:bodyPr/>
          <a:lstStyle>
            <a:lvl1pPr marL="0" indent="228600">
              <a:lnSpc>
                <a:spcPct val="100000"/>
              </a:lnSpc>
              <a:spcBef>
                <a:spcPts val="2000"/>
              </a:spcBef>
              <a:buClr>
                <a:schemeClr val="tx1"/>
              </a:buClr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Clr>
                <a:schemeClr val="tx1"/>
              </a:buClr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Clr>
                <a:schemeClr val="tx1"/>
              </a:buClr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A1248D6A-2F31-7DAE-E178-90148578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C84E279C-06EF-FA3D-FB33-057EDCA7E79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74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کس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4413EB-9324-9312-01D4-01212668D4C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1650709" y="518312"/>
            <a:ext cx="8890581" cy="5000952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7DC52E4-EE13-112F-7A75-20D1103E8E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5625" y="5683250"/>
            <a:ext cx="11036300" cy="8789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i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AA41ADF-5ADB-4478-F3AE-A908B05F64E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45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350306-1A92-387D-FEA6-25A51B678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6149" y="153671"/>
            <a:ext cx="670079" cy="6412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A8C8BAA5-76D7-C8B1-7A71-D70A776A6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889" y="153671"/>
            <a:ext cx="10436810" cy="641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1.1 Definition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A18509-0EE4-08D3-489F-C7109F42C06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546" y="166588"/>
            <a:ext cx="640305" cy="64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82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44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323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C77B4-BC48-76BC-D426-F894A03FAA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69401E-3D2B-47A5-6D3F-CCE137706A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6365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0C10618-A86C-A84B-62CF-7722CB3F8F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1FFE404-ED5E-D92E-4867-97758F5DA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6BA21-A1C4-E3E8-3C76-5F5567A864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2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5B97CD7-1BE4-31BA-FAA9-8156CD4147D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8ACA5CC-49A7-CD72-0527-1904007C71B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5DD3DF-1721-C6AF-FE30-63867C4A3F75}"/>
              </a:ext>
            </a:extLst>
          </p:cNvPr>
          <p:cNvSpPr>
            <a:spLocks noGrp="1"/>
          </p:cNvSpPr>
          <p:nvPr>
            <p:ph sz="half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78C32D4-64FC-5458-ADFE-2A37F923C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22D081-7F0B-2568-EB83-688CB1ADF6B7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2243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 algn="l">
          <a:buFont typeface="Arial" panose="020B0604020202020204" pitchFamily="34" charset="0"/>
          <a:buChar char="•"/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2001</TotalTime>
  <Words>3</Words>
  <Application>Microsoft Office PowerPoint</Application>
  <PresentationFormat>Widescreen</PresentationFormat>
  <Paragraphs>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Introduction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mohamad khorsandi</dc:creator>
  <cp:lastModifiedBy>mohamad khorsandi</cp:lastModifiedBy>
  <cp:revision>36</cp:revision>
  <dcterms:created xsi:type="dcterms:W3CDTF">2025-05-02T12:16:21Z</dcterms:created>
  <dcterms:modified xsi:type="dcterms:W3CDTF">2025-05-12T18:56:00Z</dcterms:modified>
</cp:coreProperties>
</file>

<file path=docProps/thumbnail.jpeg>
</file>